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2"/>
  </p:notesMasterIdLst>
  <p:sldIdLst>
    <p:sldId id="277" r:id="rId5"/>
    <p:sldId id="278" r:id="rId6"/>
    <p:sldId id="279" r:id="rId7"/>
    <p:sldId id="280" r:id="rId8"/>
    <p:sldId id="281" r:id="rId9"/>
    <p:sldId id="282" r:id="rId10"/>
    <p:sldId id="28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EC09C-9CDC-48F0-BB82-ED223F986966}" type="datetimeFigureOut">
              <a:rPr lang="en-US" smtClean="0"/>
              <a:t>6/4/2024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6CEE3-4835-4F73-BA0B-02C09C03871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08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021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74152-028B-486A-9CCC-467A5536A7DC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434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1A6-D89D-4E0B-ACDC-F92429034F56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5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82F0-6EA8-4D82-951F-1579D6A93CC4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099533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913C-F349-4CE3-A910-0EA13427FE0D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3264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C5C7-4D27-4EBE-9DB8-92F5F0F40B34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575772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AF82-EDB2-4FBF-83F4-247A1B3455CB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00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E59DB-4C5A-44A3-897C-FF6803F94296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8610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6B6E0-E0F8-4800-BD74-7D33DFE5ED7E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853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C824-D0E7-4046-8B44-4AAD1C4DE2CF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064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C221C-17A4-4F42-9F54-9F7E03AA1BBB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940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D7CBA-5256-42F3-BAB5-33F095514AE3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772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80C04-2E33-403B-B014-7E203A57326C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412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2A49D-7D7F-4D69-A8AA-65D6B58C15F2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291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2903-36C1-4F6B-9F27-EA2305255204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249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BBFA8-C775-4121-A7F6-6851C8035873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956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1760-8EEC-4A4C-BD0D-3CDAAA80A266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78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3DE74-4CAD-4852-95E7-A055FD779420}" type="datetime1">
              <a:rPr lang="en-US" smtClean="0"/>
              <a:t>6/4/2024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223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E3F80-D945-4490-916D-6384E6895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805" y="1354668"/>
            <a:ext cx="8204391" cy="2346475"/>
          </a:xfrm>
        </p:spPr>
        <p:txBody>
          <a:bodyPr>
            <a:normAutofit/>
          </a:bodyPr>
          <a:lstStyle/>
          <a:p>
            <a:pPr algn="ctr"/>
            <a:r>
              <a:rPr lang="en-GB" sz="6000" dirty="0" smtClean="0"/>
              <a:t>MALEEHA MAZHAR</a:t>
            </a: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6351BD-4BE1-47AD-8B65-1472A3BE6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3940629"/>
            <a:ext cx="7197726" cy="1240970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GRAPHICS DESIGN</a:t>
            </a:r>
            <a:endParaRPr lang="en-US" dirty="0"/>
          </a:p>
          <a:p>
            <a:pPr algn="ctr"/>
            <a:r>
              <a:rPr lang="en-GB" dirty="0" smtClean="0"/>
              <a:t>P.NO   03201155965</a:t>
            </a:r>
          </a:p>
          <a:p>
            <a:pPr algn="ctr"/>
            <a:r>
              <a:rPr lang="en-GB" dirty="0" smtClean="0"/>
              <a:t>Gmail.mfr272911@gmail.com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3136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944" y="570272"/>
            <a:ext cx="6282266" cy="1184638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GRAPHICS DESIGNING </a:t>
            </a:r>
            <a:br>
              <a:rPr lang="en-GB" dirty="0" smtClean="0"/>
            </a:br>
            <a:r>
              <a:rPr lang="en-GB" dirty="0"/>
              <a:t> </a:t>
            </a:r>
            <a:r>
              <a:rPr lang="en-GB" dirty="0" smtClean="0"/>
              <a:t>         PROJECT  </a:t>
            </a:r>
            <a:br>
              <a:rPr lang="en-GB" dirty="0" smtClean="0"/>
            </a:br>
            <a:r>
              <a:rPr lang="en-GB" dirty="0" smtClean="0"/>
              <a:t>PERCIOUS PEARL  PERFUME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DCBA-8B92-4FBD-B325-3AA53CFF9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944" y="2151601"/>
            <a:ext cx="6282266" cy="3649133"/>
          </a:xfrm>
        </p:spPr>
        <p:txBody>
          <a:bodyPr>
            <a:normAutofit/>
          </a:bodyPr>
          <a:lstStyle/>
          <a:p>
            <a:r>
              <a:rPr lang="en-GB" dirty="0" smtClean="0"/>
              <a:t>The name of my project is Precious Pearl Perfume. </a:t>
            </a:r>
            <a:endParaRPr lang="en-US" dirty="0" smtClean="0"/>
          </a:p>
          <a:p>
            <a:r>
              <a:rPr lang="en-GB" dirty="0" smtClean="0"/>
              <a:t>The </a:t>
            </a:r>
            <a:r>
              <a:rPr lang="en-GB" dirty="0" err="1" smtClean="0"/>
              <a:t>color</a:t>
            </a:r>
            <a:r>
              <a:rPr lang="en-GB" dirty="0" smtClean="0"/>
              <a:t> theme consist of </a:t>
            </a:r>
            <a:r>
              <a:rPr lang="en-GB" dirty="0" err="1" smtClean="0"/>
              <a:t>confederate,maximum</a:t>
            </a:r>
            <a:r>
              <a:rPr lang="en-GB" dirty="0" smtClean="0"/>
              <a:t> Yellow </a:t>
            </a:r>
            <a:r>
              <a:rPr lang="en-GB" dirty="0" err="1" smtClean="0"/>
              <a:t>Red,Sun</a:t>
            </a:r>
            <a:r>
              <a:rPr lang="en-GB" dirty="0" smtClean="0"/>
              <a:t>, </a:t>
            </a:r>
            <a:r>
              <a:rPr lang="en-GB" dirty="0" err="1" smtClean="0"/>
              <a:t>Orange,Rough</a:t>
            </a:r>
            <a:r>
              <a:rPr lang="en-GB" dirty="0" smtClean="0"/>
              <a:t> and Black wash</a:t>
            </a:r>
          </a:p>
          <a:p>
            <a:r>
              <a:rPr lang="en-GB" dirty="0" smtClean="0"/>
              <a:t>#5D6473#F2B84B#F28D35#A65132#ODODOD#C28D52#be872a</a:t>
            </a:r>
            <a:endParaRPr lang="en-US" dirty="0"/>
          </a:p>
          <a:p>
            <a:r>
              <a:rPr lang="en-GB" dirty="0" smtClean="0"/>
              <a:t>Using Software adobe illustrator and Adobe Photoshop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6496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LOGO DESIGN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USING ADOBE ILLUSTRATOR </a:t>
            </a:r>
          </a:p>
          <a:p>
            <a:r>
              <a:rPr lang="en-GB" dirty="0"/>
              <a:t>SIZE 320 x 500 </a:t>
            </a:r>
            <a:r>
              <a:rPr lang="en-GB" dirty="0" err="1" smtClean="0"/>
              <a:t>px</a:t>
            </a:r>
            <a:endParaRPr lang="en-GB" dirty="0" smtClean="0"/>
          </a:p>
          <a:p>
            <a:r>
              <a:rPr lang="en-GB" dirty="0" smtClean="0"/>
              <a:t>PRECIOUS PEARL</a:t>
            </a:r>
          </a:p>
          <a:p>
            <a:r>
              <a:rPr lang="en-GB" dirty="0" smtClean="0"/>
              <a:t>The tagline of my project is </a:t>
            </a:r>
          </a:p>
          <a:p>
            <a:r>
              <a:rPr lang="en-GB" dirty="0" smtClean="0"/>
              <a:t>“Elegant </a:t>
            </a:r>
            <a:r>
              <a:rPr lang="en-GB" dirty="0" err="1" smtClean="0"/>
              <a:t>Fragrance,Unforgettable</a:t>
            </a:r>
            <a:endParaRPr lang="en-GB" dirty="0" smtClean="0"/>
          </a:p>
          <a:p>
            <a:r>
              <a:rPr lang="en-GB" dirty="0" smtClean="0"/>
              <a:t> Impression”</a:t>
            </a:r>
          </a:p>
          <a:p>
            <a:r>
              <a:rPr lang="en-GB" dirty="0"/>
              <a:t>Font Niagara </a:t>
            </a:r>
            <a:r>
              <a:rPr lang="en-GB" dirty="0" smtClean="0"/>
              <a:t>Solid</a:t>
            </a:r>
          </a:p>
          <a:p>
            <a:r>
              <a:rPr lang="en-GB" dirty="0" err="1" smtClean="0"/>
              <a:t>Aobe</a:t>
            </a:r>
            <a:r>
              <a:rPr lang="en-GB" dirty="0" smtClean="0"/>
              <a:t> illustrator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577" y="198079"/>
            <a:ext cx="3333750" cy="476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1598" y="3800187"/>
            <a:ext cx="1400175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9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Social Media graphics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1#1920/1080px and 2# 1080px/1080px</a:t>
            </a:r>
          </a:p>
          <a:p>
            <a:r>
              <a:rPr lang="en-GB" dirty="0" smtClean="0"/>
              <a:t>Typography Niagara Sold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125" y="884903"/>
            <a:ext cx="3280400" cy="45105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244" y="3140177"/>
            <a:ext cx="3291847" cy="329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42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EVENT FLYER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Size 1080px/1080px</a:t>
            </a:r>
          </a:p>
          <a:p>
            <a:r>
              <a:rPr lang="en-GB" dirty="0" smtClean="0"/>
              <a:t>Adobe </a:t>
            </a:r>
            <a:r>
              <a:rPr lang="en-GB" dirty="0" err="1" smtClean="0"/>
              <a:t>photoshop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769" y="521110"/>
            <a:ext cx="4370327" cy="565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69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Brand Identity </a:t>
            </a:r>
            <a:r>
              <a:rPr lang="en-GB" dirty="0" err="1" smtClean="0"/>
              <a:t>pacage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Size 1080px/1080px</a:t>
            </a:r>
          </a:p>
          <a:p>
            <a:r>
              <a:rPr lang="en-GB" dirty="0" smtClean="0"/>
              <a:t>Adobe </a:t>
            </a:r>
            <a:r>
              <a:rPr lang="en-GB" dirty="0" err="1" smtClean="0"/>
              <a:t>photoshop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960" y="3208753"/>
            <a:ext cx="3291847" cy="32918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327" y="1562830"/>
            <a:ext cx="3291847" cy="329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24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Interactive Web Graphics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Adobe </a:t>
            </a:r>
            <a:r>
              <a:rPr lang="en-GB" dirty="0" err="1" smtClean="0"/>
              <a:t>photoshop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365" y="1270000"/>
            <a:ext cx="3958604" cy="4517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694039"/>
            <a:ext cx="4247535" cy="238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68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 design" id="{B4462E8B-2C6D-4641-9DA4-1DE1D9DC880A}" vid="{A5239AB4-D3B9-4341-A64D-C21C5D9480D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370F4A1-FC59-4361-989F-6C79533DA5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E57094B-4684-420B-AFE0-4E41CA2AF71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6D5668-1971-40BB-BC7C-94C9B101AAB7}">
  <ds:schemaRefs>
    <ds:schemaRef ds:uri="http://purl.org/dc/terms/"/>
    <ds:schemaRef ds:uri="16c05727-aa75-4e4a-9b5f-8a80a1165891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CODEXCUE</Template>
  <TotalTime>0</TotalTime>
  <Words>100</Words>
  <Application>Microsoft Office PowerPoint</Application>
  <PresentationFormat>Widescreen</PresentationFormat>
  <Paragraphs>30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Wingdings 3</vt:lpstr>
      <vt:lpstr>Facet</vt:lpstr>
      <vt:lpstr>MALEEHA MAZHAR</vt:lpstr>
      <vt:lpstr>GRAPHICS DESIGNING            PROJECT   PERCIOUS PEARL  PERFUME</vt:lpstr>
      <vt:lpstr>LOGO DESIGN </vt:lpstr>
      <vt:lpstr>Social Media graphics</vt:lpstr>
      <vt:lpstr>EVENT FLYER</vt:lpstr>
      <vt:lpstr>Brand Identity pacage</vt:lpstr>
      <vt:lpstr>Interactive Web Graphics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2024-06-04T12:04:34Z</dcterms:created>
  <dcterms:modified xsi:type="dcterms:W3CDTF">2024-06-04T12:12:18Z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